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5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893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3904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0005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0599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396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568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90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969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360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388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07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8A447-720C-4A7F-9625-7A3B9F5AE171}" type="datetimeFigureOut">
              <a:rPr lang="es-MX" smtClean="0"/>
              <a:t>29/02/2016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12A50-79B6-4E64-AFDE-91D624BADF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629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343" y="192088"/>
            <a:ext cx="1150620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2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343" y="192088"/>
            <a:ext cx="11527971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5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229" y="192088"/>
            <a:ext cx="1150620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91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457" y="192088"/>
            <a:ext cx="11527972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77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138" y="222212"/>
            <a:ext cx="11526837" cy="256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9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457" y="192088"/>
            <a:ext cx="11538857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48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BLANCA MEZA GARCIA</dc:creator>
  <cp:lastModifiedBy>Katheryne Jaramillo</cp:lastModifiedBy>
  <cp:revision>6</cp:revision>
  <dcterms:created xsi:type="dcterms:W3CDTF">2016-03-01T00:42:53Z</dcterms:created>
  <dcterms:modified xsi:type="dcterms:W3CDTF">2016-03-01T02:40:29Z</dcterms:modified>
</cp:coreProperties>
</file>