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3" r:id="rId5"/>
    <p:sldId id="262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6994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6042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6453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950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971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788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48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048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233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510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569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569C8-748D-4A2E-9944-64C1BC83721C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A5A4E-ED0B-4836-936F-6B51A70C68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457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342" y="217714"/>
            <a:ext cx="11527971" cy="646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71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457" y="239486"/>
            <a:ext cx="11560629" cy="64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21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229" y="239713"/>
            <a:ext cx="11495313" cy="644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0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457" y="239486"/>
            <a:ext cx="11538857" cy="64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49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231" y="195944"/>
            <a:ext cx="11517312" cy="32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70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95943"/>
            <a:ext cx="11484429" cy="64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32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LIMON CALDERON</dc:creator>
  <cp:lastModifiedBy>Katheryne Jaramillo</cp:lastModifiedBy>
  <cp:revision>4</cp:revision>
  <dcterms:created xsi:type="dcterms:W3CDTF">2016-03-01T01:45:22Z</dcterms:created>
  <dcterms:modified xsi:type="dcterms:W3CDTF">2016-03-01T02:40:57Z</dcterms:modified>
</cp:coreProperties>
</file>