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064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728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9987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511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8672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99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71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554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787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849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448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81685-CB85-4BCB-85E6-C4DB8B579927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9A1A4-FA63-4368-8590-E5623C1713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9241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176" y="201613"/>
            <a:ext cx="11524130" cy="645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19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412" y="201613"/>
            <a:ext cx="11483788" cy="650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98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219248"/>
            <a:ext cx="11537950" cy="64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75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176" y="201613"/>
            <a:ext cx="11497236" cy="650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16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2361551"/>
            <a:ext cx="11537950" cy="218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43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729" y="201613"/>
            <a:ext cx="11564471" cy="650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3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Libia Hernandez</dc:creator>
  <cp:lastModifiedBy>Katheryne Jaramillo</cp:lastModifiedBy>
  <cp:revision>17</cp:revision>
  <dcterms:created xsi:type="dcterms:W3CDTF">2016-03-01T01:32:36Z</dcterms:created>
  <dcterms:modified xsi:type="dcterms:W3CDTF">2016-03-01T02:41:20Z</dcterms:modified>
</cp:coreProperties>
</file>